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4" r:id="rId22"/>
    <p:sldId id="282" r:id="rId23"/>
    <p:sldId id="283" r:id="rId24"/>
    <p:sldId id="285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0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piazza.com/sungkyunkwan_university/fall2018/gbe3037/hom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tiff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4773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443081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Class materials: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6"/>
              </a:rPr>
              <a:t>https://github.com/wanirepo/Stats_2018Fall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Discussion: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</a:t>
            </a:r>
            <a:r>
              <a:rPr lang="en-US" altLang="ko-KR" dirty="0">
                <a:latin typeface="Seravek Light" panose="020B0503040000020004" pitchFamily="34" charset="0"/>
                <a:hlinkClick r:id="rId7"/>
              </a:rPr>
              <a:t>piazza.com/sungkyunkwan_university/fall2018/gbe3037/home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 &amp;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in context, data table (cases and variables)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3: Displaying and describing categorical data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4: Displaying and summarizing quantitative data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9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6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" charset="0"/>
                <a:cs typeface="Seravek" charset="0"/>
              </a:rPr>
              <a:t>Let’s review the code: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C8DB67-80CA-DC48-A678-869D851A3FEA}"/>
              </a:ext>
            </a:extLst>
          </p:cNvPr>
          <p:cNvSpPr/>
          <p:nvPr/>
        </p:nvSpPr>
        <p:spPr>
          <a:xfrm>
            <a:off x="216491" y="151064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Seravek Light" panose="020B0503040000020004" pitchFamily="34" charset="0"/>
              </a:rPr>
              <a:t>Source code: /scripts/L03_heartrate.m</a:t>
            </a:r>
          </a:p>
          <a:p>
            <a:r>
              <a:rPr lang="en-US" altLang="ko-KR" sz="2000" dirty="0">
                <a:latin typeface="Seravek Light" panose="020B0503040000020004" pitchFamily="34" charset="0"/>
              </a:rPr>
              <a:t>Code &amp; output: /scripts/L03_heartrate.html</a:t>
            </a:r>
          </a:p>
          <a:p>
            <a:endParaRPr lang="en-US" altLang="ko-KR" sz="2000" dirty="0">
              <a:latin typeface="Seravek Light" panose="020B0503040000020004" pitchFamily="34" charset="0"/>
            </a:endParaRPr>
          </a:p>
          <a:p>
            <a:r>
              <a:rPr lang="en-US" altLang="ko-KR" sz="2000" dirty="0">
                <a:latin typeface="Seravek Light" panose="020B0503040000020004" pitchFamily="34" charset="0"/>
              </a:rPr>
              <a:t>To see html, you have to download the files!</a:t>
            </a:r>
            <a:endParaRPr lang="ko-KR" altLang="en-US" sz="2000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50E38B-1CE6-FD4A-8AE7-F559DFF32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451" y="646643"/>
            <a:ext cx="6373254" cy="54384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580BB4-C6CC-F848-9FD5-48AFD323F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886" y="3340189"/>
            <a:ext cx="334319" cy="3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965F7D-6E80-F44A-8590-16201D9FB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91"/>
          <a:stretch/>
        </p:blipFill>
        <p:spPr>
          <a:xfrm>
            <a:off x="6480868" y="1005685"/>
            <a:ext cx="5002389" cy="49758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D53062-5A45-024E-AD72-F0D642F93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67" y="242531"/>
            <a:ext cx="5752136" cy="65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B16F49-0357-374E-B795-275D71E6E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9" y="164554"/>
            <a:ext cx="9117623" cy="6635442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3E7AC9-DDCB-CD4D-9742-1DE8D709A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202" y="2088291"/>
            <a:ext cx="8061102" cy="31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5DD4CE-1D5D-CE4C-9DD1-95F29B4B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49" y="259679"/>
            <a:ext cx="6643849" cy="36697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02EE93-B7EF-D649-B01E-14861CE1A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5"/>
          <a:stretch/>
        </p:blipFill>
        <p:spPr>
          <a:xfrm>
            <a:off x="6609052" y="1957189"/>
            <a:ext cx="5474923" cy="44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|  091018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1148</Words>
  <Application>Microsoft Macintosh PowerPoint</Application>
  <PresentationFormat>와이드스크린</PresentationFormat>
  <Paragraphs>233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118</cp:revision>
  <dcterms:created xsi:type="dcterms:W3CDTF">2017-08-24T21:55:02Z</dcterms:created>
  <dcterms:modified xsi:type="dcterms:W3CDTF">2018-09-09T12:47:08Z</dcterms:modified>
</cp:coreProperties>
</file>